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8789F-4374-41D9-8666-69307A577D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3C0DA8-A16F-4AEC-BA18-454FC6934E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6EA33-E652-42AE-8AF6-D645949A1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3E74-FC42-4617-832F-F3EC10666AAD}" type="datetimeFigureOut">
              <a:rPr lang="en-US" smtClean="0"/>
              <a:t>8/27/2020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D8259-20A5-4C3A-A90D-A81860CD2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C338F-FA82-4BC0-8507-5D8C6D205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0251-0990-448F-9399-7D8C41440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355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B1EF7-8524-4F0E-820F-710B51831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AF93D-8593-4EBC-BEF0-A36CE19CD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110AE3-CD5D-40B9-8DB1-95CEA4291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3E74-FC42-4617-832F-F3EC10666AAD}" type="datetimeFigureOut">
              <a:rPr lang="en-US" smtClean="0"/>
              <a:t>8/27/2020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6F740-BC8A-4043-ADCE-D1DC6EB44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E8E79-87E4-4F3B-BE8D-AA268C224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0251-0990-448F-9399-7D8C41440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95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6840D-00BD-43A6-A5CD-1A5424DBB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50C24-1714-4048-B4EE-8DA1FF5FAF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BE31B-EA16-472B-931F-694445304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3E74-FC42-4617-832F-F3EC10666AAD}" type="datetimeFigureOut">
              <a:rPr lang="en-US" smtClean="0"/>
              <a:t>8/27/2020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DB39A-9654-4F72-86D9-1D219FC4E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388993-23D1-4F15-BFF4-F3692B39F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0251-0990-448F-9399-7D8C41440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961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7895B-1C3C-4914-9AEA-84F1933B4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17CC7-1E21-4C2B-A060-E64AC3360F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3CB112-A52F-40AA-BF1F-227EBD37D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94871A-F3E5-4E74-8E3D-13BA583D1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3E74-FC42-4617-832F-F3EC10666AAD}" type="datetimeFigureOut">
              <a:rPr lang="en-US" smtClean="0"/>
              <a:t>8/27/2020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026430-0E2B-485E-8ECB-FE8E42E82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81E621-FBD4-46DC-9588-BD7700A87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0251-0990-448F-9399-7D8C41440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00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B397E-E75A-4477-A6BF-0F80932A5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D010E4-59F2-424D-B089-131D57EE2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6D6777-6D7D-461A-BCA9-409B1E3E1F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BC940E-CA43-40B4-92F0-703FAB6619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753FB3-CE11-4523-A7E1-51C2FAB7AD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4E9E19-75F4-4437-9536-7A85E520D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3E74-FC42-4617-832F-F3EC10666AAD}" type="datetimeFigureOut">
              <a:rPr lang="en-US" smtClean="0"/>
              <a:t>8/27/2020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C0289F-50EB-4363-B4D2-AF6B28D68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C481FB-EAB9-4D8A-ABD9-185D5227A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0251-0990-448F-9399-7D8C41440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246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8C506-2F4E-4826-A6F6-33F6626A1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D7FE25-3E59-4DAE-80AD-8096891E1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3E74-FC42-4617-832F-F3EC10666AAD}" type="datetimeFigureOut">
              <a:rPr lang="en-US" smtClean="0"/>
              <a:t>8/27/2020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59D8F3-1892-4407-A9EA-E50C5AB45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02A2D2-9455-4D00-9A89-624BF9E4F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0251-0990-448F-9399-7D8C41440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488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F707D8-A179-436F-9BFB-1EB913019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3E74-FC42-4617-832F-F3EC10666AAD}" type="datetimeFigureOut">
              <a:rPr lang="en-US" smtClean="0"/>
              <a:t>8/27/2020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C9BEC6-738E-49AC-AABB-BF4D17DF2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C8DA17-FF70-40EB-A13C-090B810AD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0251-0990-448F-9399-7D8C41440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149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F7153-C4B2-4188-B2D7-10E99F9D7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69A38-79EC-4397-BB88-FDFE6F104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2693B-B630-4F96-8C3C-4723B3FCD7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B4B9EF-7D72-47F2-9DE6-AC828D650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3E74-FC42-4617-832F-F3EC10666AAD}" type="datetimeFigureOut">
              <a:rPr lang="en-US" smtClean="0"/>
              <a:t>8/27/2020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CBAFD7-20DE-4563-9621-389FE1917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8E089E-8287-44CA-BFE2-CA84102DB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0251-0990-448F-9399-7D8C41440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302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8C7BF-E946-446E-896D-EB872013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F60189-3982-48C5-A26E-3D77049901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8B818-89DD-41A2-BCDE-7D27AA07F7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58573-CB49-42EA-BB80-B447ACC64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3E74-FC42-4617-832F-F3EC10666AAD}" type="datetimeFigureOut">
              <a:rPr lang="en-US" smtClean="0"/>
              <a:t>8/27/2020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1BC1E9-679F-4AB3-818B-7F410BA97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0423EA-AC45-4461-948A-4AF742247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0251-0990-448F-9399-7D8C41440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670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25B6E-A0EC-4E24-8A2B-589BCBB05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44DCD7-E354-44BE-BC55-1953485955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F9A83-C188-4F97-8E92-64E326768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3E74-FC42-4617-832F-F3EC10666AAD}" type="datetimeFigureOut">
              <a:rPr lang="en-US" smtClean="0"/>
              <a:t>8/27/2020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D61EF-E6D6-46EF-A366-5A96DD74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D6624-B943-4BC1-B0B5-9833813B3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0251-0990-448F-9399-7D8C41440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86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8E6DB4-94AD-4048-884A-E1F517C922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1A3808-4C3F-4E96-B7D2-30C5763BA2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F6FBB-E664-4A56-9DFE-1779EC6F7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3E74-FC42-4617-832F-F3EC10666AAD}" type="datetimeFigureOut">
              <a:rPr lang="en-US" smtClean="0"/>
              <a:t>8/27/2020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648A0-5886-4193-9307-566C87113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8C6A1-E7EB-4E60-88D6-3AFF53E80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0251-0990-448F-9399-7D8C41440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899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2EC0BF-2C33-40C3-BFD9-B10489C60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E1607A-5641-4ABE-83C4-BC7AE9A1F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C21FA-2160-4BAA-959C-198E021FEF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3E74-FC42-4617-832F-F3EC10666AAD}" type="datetimeFigureOut">
              <a:rPr lang="en-US" smtClean="0"/>
              <a:t>8/27/2020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CD611-7D90-4CE4-969E-2A14C7EFAF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A3B5A-FC90-475D-920D-D729FCEE21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F0251-0990-448F-9399-7D8C41440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77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B30B02-C1E9-4128-9ADD-793B02D8D6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79"/>
          <a:stretch/>
        </p:blipFill>
        <p:spPr>
          <a:xfrm>
            <a:off x="39629" y="731520"/>
            <a:ext cx="12099640" cy="503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242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DEE7AE-C44B-4593-A098-083FAF249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2" y="911134"/>
            <a:ext cx="12089416" cy="503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28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784CB2-CFFF-4C50-AF24-3503F199C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51" y="706304"/>
            <a:ext cx="11946498" cy="506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497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ED7BD7-F4FA-43EB-AEE8-D4AD18F5E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24" y="664580"/>
            <a:ext cx="11898151" cy="487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235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27314E-B04B-4D38-A6A0-D2F5C81770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0" t="1054" r="956" b="2242"/>
          <a:stretch/>
        </p:blipFill>
        <p:spPr>
          <a:xfrm>
            <a:off x="108715" y="685800"/>
            <a:ext cx="11917420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02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1BC55F-B952-4714-A704-E55A7C0E1B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" t="1637" r="1511" b="1932"/>
          <a:stretch/>
        </p:blipFill>
        <p:spPr>
          <a:xfrm>
            <a:off x="0" y="670983"/>
            <a:ext cx="12087223" cy="500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643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706C17-04F4-4616-9CE1-AF1F9B63B8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35" r="980"/>
          <a:stretch/>
        </p:blipFill>
        <p:spPr>
          <a:xfrm>
            <a:off x="101999" y="725434"/>
            <a:ext cx="11794725" cy="493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909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969DB5-A6E8-4CFB-8B73-03C3AB9518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6" r="972" b="2839"/>
          <a:stretch/>
        </p:blipFill>
        <p:spPr>
          <a:xfrm>
            <a:off x="133349" y="725519"/>
            <a:ext cx="11925301" cy="474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887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9EBD6B-DECE-4198-B28D-0E5156E1FE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74" r="1247"/>
          <a:stretch/>
        </p:blipFill>
        <p:spPr>
          <a:xfrm>
            <a:off x="152400" y="643413"/>
            <a:ext cx="11925300" cy="48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467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A5EECB-0992-4F0C-A7A3-AF886A046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76" y="676275"/>
            <a:ext cx="11961648" cy="481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204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Kimberly Schroeder</dc:creator>
  <cp:lastModifiedBy>Kimberly Schroeder</cp:lastModifiedBy>
  <cp:revision>4</cp:revision>
  <dcterms:created xsi:type="dcterms:W3CDTF">2017-11-07T16:36:35Z</dcterms:created>
  <dcterms:modified xsi:type="dcterms:W3CDTF">2020-08-27T16:55:08Z</dcterms:modified>
</cp:coreProperties>
</file>